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5" r:id="rId10"/>
    <p:sldId id="267" r:id="rId11"/>
    <p:sldId id="268" r:id="rId12"/>
    <p:sldId id="263" r:id="rId13"/>
    <p:sldId id="260" r:id="rId14"/>
    <p:sldId id="264" r:id="rId15"/>
    <p:sldId id="261" r:id="rId16"/>
    <p:sldId id="269" r:id="rId17"/>
    <p:sldId id="266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179B9-E879-42FF-B9D1-7EDE127D46D9}" v="1" dt="2024-05-21T19:49:45.631"/>
    <p1510:client id="{303D09EB-9376-4D81-B856-F6AB1113B8AA}" v="2293" dt="2024-05-21T19:46:53.971"/>
    <p1510:client id="{4BECDA89-C5B6-4B21-A56C-E2B1005D9C7C}" v="1191" dt="2024-05-21T19:38:10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718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LetterKlok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0799" y="1575886"/>
            <a:ext cx="3458032" cy="307127"/>
          </a:xfrm>
        </p:spPr>
        <p:txBody>
          <a:bodyPr/>
          <a:lstStyle/>
          <a:p>
            <a:r>
              <a:rPr lang="nl-NL"/>
              <a:t>Thomas Oddery</a:t>
            </a:r>
          </a:p>
          <a:p>
            <a:r>
              <a:rPr lang="nl-NL" err="1"/>
              <a:t>Cerian</a:t>
            </a:r>
            <a:r>
              <a:rPr lang="nl-NL"/>
              <a:t> </a:t>
            </a:r>
            <a:r>
              <a:rPr lang="nl-NL" err="1"/>
              <a:t>Declerck</a:t>
            </a:r>
            <a:endParaRPr lang="nl-NL"/>
          </a:p>
          <a:p>
            <a:r>
              <a:rPr lang="nl-NL"/>
              <a:t>Bram </a:t>
            </a:r>
            <a:r>
              <a:rPr lang="nl-NL" err="1"/>
              <a:t>Degeest</a:t>
            </a:r>
            <a:r>
              <a:rPr lang="nl-NL"/>
              <a:t> </a:t>
            </a:r>
          </a:p>
        </p:txBody>
      </p:sp>
      <p:pic>
        <p:nvPicPr>
          <p:cNvPr id="12" name="Afbeelding 11" descr="Afbeelding met tekst, handschrift, Rechthoek, typografie&#10;&#10;Automatisch gegenereerde beschrijving">
            <a:extLst>
              <a:ext uri="{FF2B5EF4-FFF2-40B4-BE49-F238E27FC236}">
                <a16:creationId xmlns:a16="http://schemas.microsoft.com/office/drawing/2014/main" id="{1D4E3E86-5129-DC67-4DAF-804CB78BD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/>
          <a:stretch/>
        </p:blipFill>
        <p:spPr>
          <a:xfrm>
            <a:off x="8826359" y="3429000"/>
            <a:ext cx="2933452" cy="2917350"/>
          </a:xfrm>
          <a:prstGeom prst="rect">
            <a:avLst/>
          </a:prstGeom>
        </p:spPr>
      </p:pic>
      <p:pic>
        <p:nvPicPr>
          <p:cNvPr id="14" name="Afbeelding 13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06145D5E-FF0E-CA97-57DC-6295BCEE3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907" y="3408713"/>
            <a:ext cx="2933452" cy="2937637"/>
          </a:xfrm>
          <a:prstGeom prst="rect">
            <a:avLst/>
          </a:prstGeom>
        </p:spPr>
      </p:pic>
      <p:pic>
        <p:nvPicPr>
          <p:cNvPr id="16" name="Afbeelding 15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13642565-E80A-5290-AA1B-121A71B24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54" y="3533775"/>
            <a:ext cx="2935377" cy="281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D36E-2F95-56CB-2CCE-806E4418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Architectuur</a:t>
            </a:r>
            <a:r>
              <a:rPr lang="en-US">
                <a:ea typeface="Segoe UI Black"/>
              </a:rPr>
              <a:t> - </a:t>
            </a:r>
            <a:r>
              <a:rPr lang="en-US" err="1">
                <a:ea typeface="Segoe UI Black"/>
              </a:rPr>
              <a:t>Componenten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4F376-55B8-F4F9-4D1A-0EFA82B6E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>
                <a:latin typeface="Times New Roman"/>
                <a:cs typeface="Times New Roman"/>
              </a:rPr>
              <a:t>Welke </a:t>
            </a:r>
            <a:r>
              <a:rPr lang="en-US" err="1">
                <a:latin typeface="Times New Roman"/>
                <a:cs typeface="Times New Roman"/>
              </a:rPr>
              <a:t>componenten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hebben</a:t>
            </a:r>
            <a:r>
              <a:rPr lang="en-US">
                <a:latin typeface="Times New Roman"/>
                <a:cs typeface="Times New Roman"/>
              </a:rPr>
              <a:t> we </a:t>
            </a:r>
            <a:r>
              <a:rPr lang="en-US" err="1">
                <a:latin typeface="Times New Roman"/>
                <a:cs typeface="Times New Roman"/>
              </a:rPr>
              <a:t>gebruikt</a:t>
            </a:r>
            <a:r>
              <a:rPr lang="en-US">
                <a:latin typeface="Times New Roman"/>
                <a:cs typeface="Times New Roman"/>
              </a:rPr>
              <a:t>?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92BF-AEED-4A00-8394-4E47338CD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9D85AD36-929E-02F1-75A5-58C3A4914AF8}"/>
              </a:ext>
            </a:extLst>
          </p:cNvPr>
          <p:cNvSpPr txBox="1">
            <a:spLocks/>
          </p:cNvSpPr>
          <p:nvPr/>
        </p:nvSpPr>
        <p:spPr>
          <a:xfrm>
            <a:off x="1208317" y="2214659"/>
            <a:ext cx="2723567" cy="29984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 err="1">
                <a:cs typeface="Segoe UI Light"/>
              </a:rPr>
              <a:t>Ledstrip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Voeding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Microcontroller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Spanningsomvormer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Level </a:t>
            </a:r>
            <a:r>
              <a:rPr lang="nl-BE" b="1" err="1">
                <a:cs typeface="Segoe UI Light"/>
              </a:rPr>
              <a:t>Shifter</a:t>
            </a:r>
          </a:p>
          <a:p>
            <a:pPr marL="285750" indent="-285750">
              <a:buChar char="•"/>
            </a:pPr>
            <a:endParaRPr lang="nl-BE" b="1">
              <a:cs typeface="Segoe UI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65649F-F980-EFBA-8879-3EF9A199F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90" y="1858965"/>
            <a:ext cx="3844668" cy="2540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80F4D9-AF2E-3F25-01F0-8156F6948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686" y="1857512"/>
            <a:ext cx="3584713" cy="3474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E5CEB5-84D5-AD4E-8A16-4A0CBF09F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19" t="-1204" r="784" b="1702"/>
          <a:stretch/>
        </p:blipFill>
        <p:spPr>
          <a:xfrm>
            <a:off x="6105086" y="1725433"/>
            <a:ext cx="3583986" cy="3621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E0FA97-D813-8449-4029-4B39EE49C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646" y="1921290"/>
            <a:ext cx="4689751" cy="3490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471D88-56A7-89BA-E118-3BE8966F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01" y="2100559"/>
            <a:ext cx="4719581" cy="31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A1632-5190-CC58-9BAF-EA85AB63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ea typeface="Segoe UI Black"/>
              </a:rPr>
              <a:t>Architectuur - Schema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99EB76-1281-7886-6937-44B83E0B6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nl-BE">
                <a:latin typeface="Times New Roman"/>
                <a:cs typeface="Times New Roman"/>
              </a:rPr>
              <a:t>Schematische voorstelling van het project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F354C1D-5CA7-CFBD-3490-673C811B1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0251C962-DAB5-30AE-0BED-275D39F0782A}"/>
              </a:ext>
            </a:extLst>
          </p:cNvPr>
          <p:cNvSpPr txBox="1">
            <a:spLocks/>
          </p:cNvSpPr>
          <p:nvPr/>
        </p:nvSpPr>
        <p:spPr>
          <a:xfrm>
            <a:off x="1209016" y="2380031"/>
            <a:ext cx="3916263" cy="36941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>
                <a:cs typeface="Segoe UI Light"/>
              </a:rPr>
              <a:t>Via stopcontact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Drukknoppen voor effecten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8C722-1317-4B93-1104-2DAC6A922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08" y="13253"/>
            <a:ext cx="5145357" cy="68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D876-C617-9951-C072-3C5B0A59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Ideeën</a:t>
            </a:r>
            <a:r>
              <a:rPr lang="en-US">
                <a:ea typeface="Segoe UI Black"/>
              </a:rPr>
              <a:t> </a:t>
            </a:r>
            <a:r>
              <a:rPr lang="en-US" err="1">
                <a:ea typeface="Segoe UI Black"/>
              </a:rPr>
              <a:t>voor</a:t>
            </a:r>
            <a:r>
              <a:rPr lang="en-US">
                <a:ea typeface="Segoe UI Black"/>
              </a:rPr>
              <a:t> de </a:t>
            </a:r>
            <a:r>
              <a:rPr lang="en-US" err="1">
                <a:ea typeface="Segoe UI Black"/>
              </a:rPr>
              <a:t>toekomst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303C8-5D28-671C-BEAD-2CED524C5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Mogelijke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toevoegingen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voor</a:t>
            </a:r>
            <a:r>
              <a:rPr lang="en-US">
                <a:latin typeface="Times New Roman"/>
                <a:cs typeface="Times New Roman"/>
              </a:rPr>
              <a:t> later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9653D-86D7-AEBB-1E5E-93B8E4D41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75F44C44-0FD1-7A13-0A54-2A2D9B658B83}"/>
              </a:ext>
            </a:extLst>
          </p:cNvPr>
          <p:cNvSpPr txBox="1">
            <a:spLocks/>
          </p:cNvSpPr>
          <p:nvPr/>
        </p:nvSpPr>
        <p:spPr>
          <a:xfrm>
            <a:off x="1208317" y="2214659"/>
            <a:ext cx="4988972" cy="29984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>
                <a:cs typeface="Segoe UI Light"/>
              </a:rPr>
              <a:t>App maken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Display toevoegen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Animaties tijdens overgang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nl-BE">
                <a:latin typeface="+mn-lt"/>
                <a:cs typeface="Segoe UI Light"/>
              </a:rPr>
              <a:t>RTC (Real-Time </a:t>
            </a:r>
            <a:r>
              <a:rPr lang="nl-BE" err="1">
                <a:latin typeface="+mn-lt"/>
                <a:cs typeface="Segoe UI Light"/>
              </a:rPr>
              <a:t>Clock</a:t>
            </a:r>
            <a:r>
              <a:rPr lang="nl-BE">
                <a:latin typeface="+mn-lt"/>
                <a:cs typeface="Segoe UI Light"/>
              </a:rPr>
              <a:t>) module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nl-BE">
                <a:latin typeface="+mn-lt"/>
                <a:cs typeface="Segoe UI Light"/>
              </a:rPr>
              <a:t>Systeem om op te hangen  </a:t>
            </a:r>
          </a:p>
          <a:p>
            <a:pPr marL="285750" indent="-285750">
              <a:buChar char="•"/>
            </a:pPr>
            <a:endParaRPr lang="nl-BE" b="1">
              <a:cs typeface="Segoe U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A8371-5117-70FD-A08D-0739F247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14" t="-630" r="22376" b="-2577"/>
          <a:stretch/>
        </p:blipFill>
        <p:spPr>
          <a:xfrm>
            <a:off x="7088008" y="1641442"/>
            <a:ext cx="4105162" cy="41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72733-CE7A-5165-FA73-702B1A68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Einde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98BDE-8FC3-2AA1-5A31-A6D679138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Nog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vragen</a:t>
            </a:r>
            <a:r>
              <a:rPr lang="en-US">
                <a:latin typeface="Times New Roman"/>
                <a:cs typeface="Times New Roman"/>
              </a:rPr>
              <a:t>?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1BABD-1DCA-FFF7-3C0B-7EA4C7FFD2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A3A60-FF6F-D186-1837-FDC7B5266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edankt voor uw aandacht Tekst op zakelijk notitieboekje met pen | Premium  Foto">
            <a:extLst>
              <a:ext uri="{FF2B5EF4-FFF2-40B4-BE49-F238E27FC236}">
                <a16:creationId xmlns:a16="http://schemas.microsoft.com/office/drawing/2014/main" id="{F6F3A482-33E1-C1DD-3A06-35A9E5E6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88" y="2375549"/>
            <a:ext cx="5708821" cy="36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0835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24ECE12-3894-BA5F-CC00-73A0921A4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2E6B1CE-55D8-C431-7FBC-67AD5C2BA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4155" y="522270"/>
            <a:ext cx="384721" cy="923330"/>
          </a:xfrm>
        </p:spPr>
        <p:txBody>
          <a:bodyPr/>
          <a:lstStyle/>
          <a:p>
            <a:r>
              <a:rPr lang="nl-BE"/>
              <a:t>1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799B79-81A4-1861-085A-8D23F5C321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4155" y="1372150"/>
            <a:ext cx="384721" cy="923330"/>
          </a:xfrm>
        </p:spPr>
        <p:txBody>
          <a:bodyPr/>
          <a:lstStyle/>
          <a:p>
            <a:r>
              <a:rPr lang="nl-BE"/>
              <a:t>2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2B1F27-2233-B55C-0896-054A6FA3A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2660" y="4771671"/>
            <a:ext cx="384721" cy="923330"/>
          </a:xfrm>
        </p:spPr>
        <p:txBody>
          <a:bodyPr/>
          <a:lstStyle/>
          <a:p>
            <a:r>
              <a:rPr lang="nl-BE"/>
              <a:t>6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794524A-3DC8-D01C-0A73-207D29B8C8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2660" y="2222030"/>
            <a:ext cx="384721" cy="923330"/>
          </a:xfrm>
        </p:spPr>
        <p:txBody>
          <a:bodyPr/>
          <a:lstStyle/>
          <a:p>
            <a:r>
              <a:rPr lang="nl-BE"/>
              <a:t>3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66AA700-D81F-1846-3345-89AD9CEB09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2660" y="3071910"/>
            <a:ext cx="384721" cy="923330"/>
          </a:xfrm>
        </p:spPr>
        <p:txBody>
          <a:bodyPr/>
          <a:lstStyle/>
          <a:p>
            <a:r>
              <a:rPr lang="nl-BE"/>
              <a:t>4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2BB358A-C856-F5FB-4FE3-6C399AB27B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82660" y="3921790"/>
            <a:ext cx="384721" cy="923330"/>
          </a:xfrm>
        </p:spPr>
        <p:txBody>
          <a:bodyPr/>
          <a:lstStyle/>
          <a:p>
            <a:r>
              <a:rPr lang="nl-BE"/>
              <a:t>5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BEF3B0D-FA0F-9AC0-6D5B-06EAF98947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8589" y="910485"/>
            <a:ext cx="1593706" cy="461665"/>
          </a:xfrm>
        </p:spPr>
        <p:txBody>
          <a:bodyPr/>
          <a:lstStyle/>
          <a:p>
            <a:r>
              <a:rPr lang="nl-BE"/>
              <a:t>Opdracht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4B176E90-5602-D993-4027-43A9DE0892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38589" y="5155147"/>
            <a:ext cx="2473754" cy="461665"/>
          </a:xfr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nl-BE">
                <a:ea typeface="Segoe UI Black"/>
              </a:rPr>
              <a:t>Toekomstvisie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AAE416E-1C53-62E9-8A88-0A6C785B2B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38589" y="4306213"/>
            <a:ext cx="2089033" cy="461665"/>
          </a:xfr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nl-BE">
                <a:ea typeface="Segoe UI Black"/>
              </a:rPr>
              <a:t>Architectuur</a:t>
            </a:r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539C09F2-DF18-FB3E-E99B-7FEDC9EB83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38589" y="3457281"/>
            <a:ext cx="979755" cy="461665"/>
          </a:xfrm>
        </p:spPr>
        <p:txBody>
          <a:bodyPr/>
          <a:lstStyle/>
          <a:p>
            <a:r>
              <a:rPr lang="nl-BE"/>
              <a:t>Tests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A8BBC423-F815-869A-89E5-861E6842A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42010" y="2608349"/>
            <a:ext cx="1236236" cy="461665"/>
          </a:xfrm>
        </p:spPr>
        <p:txBody>
          <a:bodyPr/>
          <a:lstStyle/>
          <a:p>
            <a:r>
              <a:rPr lang="nl-BE"/>
              <a:t>Traject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53B77CE3-AFE6-97C8-51D4-9254D8BD2B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38589" y="1759417"/>
            <a:ext cx="1018227" cy="461665"/>
          </a:xfrm>
        </p:spPr>
        <p:txBody>
          <a:bodyPr/>
          <a:lstStyle/>
          <a:p>
            <a:r>
              <a:rPr lang="nl-BE"/>
              <a:t>Team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D765720-A3AC-E955-540E-CBEFFA4E628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1A8D3254-ECC3-490B-9314-BC1C00139D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417DC7F-8E4F-C298-4636-CDBCB62594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435EF5FC-3AD5-ED73-8B2B-BA744A2AA74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D53FC8B1-0B2B-1CC8-96EE-D6C1458F3E9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693FDAA4-0E87-CA51-26A1-17AD8D2DF9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949880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9E7EB-B266-A2F2-7CC0-86FF1A13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 opdracht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F2E7A1A-F219-E695-8B6B-50CB5C64F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82FCF0-C1EB-4EA5-525B-5B7353B35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b="1"/>
              <a:t>Korte omschrijving:</a:t>
            </a:r>
          </a:p>
          <a:p>
            <a:r>
              <a:rPr lang="nl-NL"/>
              <a:t>Maak een klok die de tijd weergeeft via woorden die oplichten. </a:t>
            </a:r>
          </a:p>
          <a:p>
            <a:endParaRPr lang="nl-NL" b="1"/>
          </a:p>
          <a:p>
            <a:r>
              <a:rPr lang="nl-BE" b="1"/>
              <a:t>Verwachtingen:</a:t>
            </a:r>
          </a:p>
          <a:p>
            <a:r>
              <a:rPr lang="nl-BE" err="1"/>
              <a:t>Proof</a:t>
            </a:r>
            <a:r>
              <a:rPr lang="nl-BE"/>
              <a:t> of concept prototype die alle functionaliteit demonstreert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FAB885-8A77-6E57-1A83-2B261FDA6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3DBD19D-FCB8-266A-F939-6F866A63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75" y="2279602"/>
            <a:ext cx="36671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6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4C40D2-F253-A64D-7D83-3216C9B2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Het team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7B53632-DE03-860B-A925-6B6865928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B7E08F2-ADBF-941F-D352-87CC92649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Thomas Oddery">
            <a:extLst>
              <a:ext uri="{FF2B5EF4-FFF2-40B4-BE49-F238E27FC236}">
                <a16:creationId xmlns:a16="http://schemas.microsoft.com/office/drawing/2014/main" id="{AE06DE05-E95B-ACE2-2426-B12C0F8D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2027048"/>
            <a:ext cx="1977465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EDA82888-A085-B36A-7295-0364E6A5FCAE}"/>
              </a:ext>
            </a:extLst>
          </p:cNvPr>
          <p:cNvSpPr txBox="1"/>
          <p:nvPr/>
        </p:nvSpPr>
        <p:spPr>
          <a:xfrm>
            <a:off x="1323720" y="4166109"/>
            <a:ext cx="298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/>
              <a:t>Thomas Oddery</a:t>
            </a:r>
          </a:p>
          <a:p>
            <a:pPr algn="ctr"/>
            <a:r>
              <a:rPr lang="nl-BE"/>
              <a:t>Scrum master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A12DD7-4816-0CB0-89A6-8F35366EC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9047" r="24083" b="48723"/>
          <a:stretch/>
        </p:blipFill>
        <p:spPr bwMode="auto">
          <a:xfrm>
            <a:off x="5109205" y="2027048"/>
            <a:ext cx="1973590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EDB7ED2-9997-184C-C6FF-13B2FB01BE9C}"/>
              </a:ext>
            </a:extLst>
          </p:cNvPr>
          <p:cNvSpPr txBox="1"/>
          <p:nvPr/>
        </p:nvSpPr>
        <p:spPr>
          <a:xfrm>
            <a:off x="4602189" y="4298272"/>
            <a:ext cx="298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/>
              <a:t>Bram </a:t>
            </a:r>
            <a:r>
              <a:rPr lang="nl-BE" b="1" err="1"/>
              <a:t>Degeest</a:t>
            </a:r>
            <a:endParaRPr lang="nl-BE" b="1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C9216EC-4EF3-AD23-FB92-DBD87BB9A8AC}"/>
              </a:ext>
            </a:extLst>
          </p:cNvPr>
          <p:cNvSpPr txBox="1"/>
          <p:nvPr/>
        </p:nvSpPr>
        <p:spPr>
          <a:xfrm>
            <a:off x="7880658" y="4298272"/>
            <a:ext cx="29876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BE" b="1" err="1"/>
              <a:t>Cerian</a:t>
            </a:r>
            <a:r>
              <a:rPr lang="nl-BE" b="1"/>
              <a:t> De Clerck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1EA5684-997F-69C3-D147-953D49B7E0F5}"/>
              </a:ext>
            </a:extLst>
          </p:cNvPr>
          <p:cNvSpPr txBox="1"/>
          <p:nvPr/>
        </p:nvSpPr>
        <p:spPr>
          <a:xfrm>
            <a:off x="1629795" y="4957672"/>
            <a:ext cx="2375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Software</a:t>
            </a:r>
          </a:p>
          <a:p>
            <a:pPr algn="ctr"/>
            <a:r>
              <a:rPr lang="nl-BE"/>
              <a:t>Hardware</a:t>
            </a:r>
          </a:p>
          <a:p>
            <a:pPr algn="ctr"/>
            <a:r>
              <a:rPr lang="nl-BE"/>
              <a:t>Tests</a:t>
            </a:r>
          </a:p>
          <a:p>
            <a:pPr algn="ctr"/>
            <a:r>
              <a:rPr lang="nl-BE"/>
              <a:t>Documentatie</a:t>
            </a:r>
          </a:p>
          <a:p>
            <a:pPr algn="ctr"/>
            <a:r>
              <a:rPr lang="nl-BE"/>
              <a:t>PPP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9A18CB-E5DE-6178-CB7B-FFF7D5AA0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" b="18856"/>
          <a:stretch/>
        </p:blipFill>
        <p:spPr bwMode="auto">
          <a:xfrm>
            <a:off x="8385736" y="2027048"/>
            <a:ext cx="1977465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F4C9B35-4360-CFD5-9010-F8FA61AA7598}"/>
              </a:ext>
            </a:extLst>
          </p:cNvPr>
          <p:cNvSpPr txBox="1"/>
          <p:nvPr/>
        </p:nvSpPr>
        <p:spPr>
          <a:xfrm>
            <a:off x="4884254" y="4961363"/>
            <a:ext cx="24234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Software</a:t>
            </a:r>
          </a:p>
          <a:p>
            <a:pPr algn="ctr"/>
            <a:r>
              <a:rPr lang="nl-BE"/>
              <a:t>Hardware</a:t>
            </a:r>
          </a:p>
          <a:p>
            <a:pPr marL="285750" indent="-285750" algn="ctr">
              <a:buFontTx/>
              <a:buChar char="-"/>
            </a:pPr>
            <a:endParaRPr lang="nl-BE"/>
          </a:p>
          <a:p>
            <a:pPr algn="ctr"/>
            <a:endParaRPr lang="nl-BE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A58C9E2-CD06-7F75-7A9B-E04463F9405D}"/>
              </a:ext>
            </a:extLst>
          </p:cNvPr>
          <p:cNvSpPr txBox="1"/>
          <p:nvPr/>
        </p:nvSpPr>
        <p:spPr>
          <a:xfrm>
            <a:off x="8096219" y="4961363"/>
            <a:ext cx="25564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Architectuur</a:t>
            </a:r>
          </a:p>
          <a:p>
            <a:pPr algn="ctr"/>
            <a:r>
              <a:rPr lang="nl-BE"/>
              <a:t>Hardware</a:t>
            </a:r>
          </a:p>
          <a:p>
            <a:pPr algn="ctr"/>
            <a:r>
              <a:rPr lang="nl-BE"/>
              <a:t>PPP</a:t>
            </a:r>
          </a:p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5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47F99-8D09-EBFD-2793-DFA69145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Start situatie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48A714-1994-8D56-2F25-36276B97E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>
                <a:latin typeface="Times New Roman"/>
                <a:cs typeface="Times New Roman"/>
              </a:rPr>
              <a:t>Hoe zijn we begonnen aan deze opdracht?</a:t>
            </a:r>
            <a:endParaRPr lang="nl-BE"/>
          </a:p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C2A3B73-2103-4D6D-BFA7-1B88EF245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Van nul gestart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Test programma (binair </a:t>
            </a:r>
            <a:r>
              <a:rPr lang="nl-BE" err="1"/>
              <a:t>clk</a:t>
            </a:r>
            <a:r>
              <a:rPr lang="nl-BE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Vermogen test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Total </a:t>
            </a:r>
            <a:r>
              <a:rPr lang="nl-BE" err="1"/>
              <a:t>leds</a:t>
            </a:r>
            <a:r>
              <a:rPr lang="nl-BE"/>
              <a:t> test </a:t>
            </a:r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285750" indent="-285750">
              <a:buFontTx/>
              <a:buChar char="-"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02DC528-AB4B-7043-105B-BBF2695E9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IMG_4333 (1)">
            <a:hlinkClick r:id="" action="ppaction://media"/>
            <a:extLst>
              <a:ext uri="{FF2B5EF4-FFF2-40B4-BE49-F238E27FC236}">
                <a16:creationId xmlns:a16="http://schemas.microsoft.com/office/drawing/2014/main" id="{14F4237A-7484-1E78-08CF-8D9C258464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7800" y="236898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5B341-A93A-03BF-57F4-47646C5A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Verder verloop traject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8001184-087F-E592-6CFB-806BB783D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EC01B86-A390-D323-502A-125E06E129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Faceplate</a:t>
            </a:r>
            <a:r>
              <a:rPr lang="nl-BE"/>
              <a:t> ontwerpen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Leds</a:t>
            </a:r>
            <a:r>
              <a:rPr lang="nl-BE"/>
              <a:t> groeperen bij bijhorend uur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6D5239-79EA-909D-3E30-7B348ED7F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AE7FDDE5-08D3-151F-9309-9B59B154B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/>
          <a:stretch/>
        </p:blipFill>
        <p:spPr>
          <a:xfrm>
            <a:off x="5737212" y="962700"/>
            <a:ext cx="2690424" cy="2812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6339AE-3ACE-451D-292B-8F0B966F1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4" b="4035"/>
          <a:stretch/>
        </p:blipFill>
        <p:spPr bwMode="auto">
          <a:xfrm>
            <a:off x="8187006" y="914988"/>
            <a:ext cx="2855998" cy="28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EE28E5-9EBF-D847-138B-A1B9E5189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94" y="3727563"/>
            <a:ext cx="9458510" cy="25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14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A5B9D-D730-2399-43E2-C0CC0654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Verder verloop traject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4F463DA-A468-A082-E595-91A24F4FD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CD75B5-2340-756A-FFE9-0B62AC915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Case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Alles monteren in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Printplaat solderen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Final</a:t>
            </a:r>
            <a:r>
              <a:rPr lang="nl-BE"/>
              <a:t> touches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9FA8210-5B49-86AE-91E4-BAC59B6F0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9FA1CA25-77E1-386E-96B0-F3BBF87A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76" y="1633356"/>
            <a:ext cx="2033931" cy="27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6079E430-1925-F46E-D27E-0674180C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48" y="3867852"/>
            <a:ext cx="2033930" cy="27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57973E4-B936-3893-2156-F77C6EFAE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519" y="1633357"/>
            <a:ext cx="2844365" cy="271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81477763-7144-4D82-A232-B80493C85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55410" r="64961" b="32807"/>
          <a:stretch/>
        </p:blipFill>
        <p:spPr bwMode="auto">
          <a:xfrm>
            <a:off x="1559410" y="4441618"/>
            <a:ext cx="3880819" cy="18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7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FDAD-E34C-6000-14BB-EDDC17C0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Eindresultaat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54ADB-E36A-0F5B-3246-16B80FF9A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Resultaat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na</a:t>
            </a:r>
            <a:r>
              <a:rPr lang="en-US">
                <a:latin typeface="Times New Roman"/>
                <a:cs typeface="Times New Roman"/>
              </a:rPr>
              <a:t> 12 </a:t>
            </a:r>
            <a:r>
              <a:rPr lang="en-US" err="1">
                <a:latin typeface="Times New Roman"/>
                <a:cs typeface="Times New Roman"/>
              </a:rPr>
              <a:t>weken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werk</a:t>
            </a:r>
            <a:r>
              <a:rPr lang="en-US">
                <a:latin typeface="Times New Roman"/>
                <a:cs typeface="Times New Roman"/>
              </a:rPr>
              <a:t>...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F1513-1A88-52F4-F0C1-A816AC9570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D9558-DAC3-3A83-0ED7-FFE60017B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3" t="29210" r="16491" b="26053"/>
          <a:stretch/>
        </p:blipFill>
        <p:spPr>
          <a:xfrm>
            <a:off x="1261640" y="2082477"/>
            <a:ext cx="4163051" cy="3661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AE1A4-E628-F7F1-A110-3D213EE49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" b="32239"/>
          <a:stretch/>
        </p:blipFill>
        <p:spPr>
          <a:xfrm>
            <a:off x="6528123" y="2082479"/>
            <a:ext cx="4064660" cy="36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B41CB-E9F5-7809-1D6D-1F3E248B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Tests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E8E31E-7E4E-DF82-4C70-37521955D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F1B777D-0552-912F-AF1F-E52148F4C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3841748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>
                <a:latin typeface="Segoe UI "/>
              </a:rPr>
              <a:t>300 </a:t>
            </a:r>
            <a:r>
              <a:rPr lang="nl-BE" err="1">
                <a:latin typeface="Segoe UI "/>
              </a:rPr>
              <a:t>LEDs</a:t>
            </a:r>
            <a:r>
              <a:rPr lang="nl-BE">
                <a:latin typeface="Segoe UI "/>
              </a:rPr>
              <a:t> (max) vermogen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MAX </a:t>
            </a:r>
            <a:r>
              <a:rPr lang="nl-BE" err="1"/>
              <a:t>Consuption</a:t>
            </a:r>
            <a:r>
              <a:rPr lang="nl-BE"/>
              <a:t>: 20W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 err="1"/>
              <a:t>PowerSuply</a:t>
            </a:r>
            <a:r>
              <a:rPr lang="nl-BE"/>
              <a:t>: 25W</a:t>
            </a:r>
          </a:p>
          <a:p>
            <a:pPr lvl="3" indent="0">
              <a:buNone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 err="1"/>
              <a:t>Number</a:t>
            </a:r>
            <a:r>
              <a:rPr lang="nl-BE" b="0"/>
              <a:t> of </a:t>
            </a:r>
            <a:r>
              <a:rPr lang="nl-BE" b="0" err="1"/>
              <a:t>leds</a:t>
            </a:r>
            <a:r>
              <a:rPr lang="nl-BE" b="0"/>
              <a:t> (per </a:t>
            </a:r>
            <a:r>
              <a:rPr lang="nl-BE" b="0" err="1"/>
              <a:t>grid</a:t>
            </a:r>
            <a:r>
              <a:rPr lang="nl-BE" b="0"/>
              <a:t>)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 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+-4,5 </a:t>
            </a:r>
            <a:r>
              <a:rPr lang="nl-BE" err="1"/>
              <a:t>leds</a:t>
            </a:r>
            <a:r>
              <a:rPr lang="nl-BE"/>
              <a:t> per </a:t>
            </a:r>
            <a:r>
              <a:rPr lang="nl-BE" err="1"/>
              <a:t>grid</a:t>
            </a: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6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555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2 </a:t>
            </a:r>
            <a:r>
              <a:rPr lang="nl-BE" err="1"/>
              <a:t>ledstrips</a:t>
            </a:r>
            <a:r>
              <a:rPr lang="nl-BE"/>
              <a:t> van 300 </a:t>
            </a:r>
            <a:r>
              <a:rPr lang="nl-BE" err="1"/>
              <a:t>leds</a:t>
            </a: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60E07FF-BC24-F316-3C76-B7579B9A5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D90DC719-D939-AD76-2E61-D7944221C93B}"/>
              </a:ext>
            </a:extLst>
          </p:cNvPr>
          <p:cNvSpPr txBox="1">
            <a:spLocks/>
          </p:cNvSpPr>
          <p:nvPr/>
        </p:nvSpPr>
        <p:spPr>
          <a:xfrm>
            <a:off x="6194256" y="2294339"/>
            <a:ext cx="3841748" cy="36941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nl-BE" b="0">
                <a:latin typeface="Segoe UI" panose="020B0502040204020203" pitchFamily="34" charset="0"/>
                <a:cs typeface="Segoe UI" panose="020B0502040204020203" pitchFamily="34" charset="0"/>
              </a:rPr>
              <a:t>Light </a:t>
            </a:r>
            <a:r>
              <a:rPr lang="nl-BE" b="0" err="1">
                <a:latin typeface="Segoe UI" panose="020B0502040204020203" pitchFamily="34" charset="0"/>
                <a:cs typeface="Segoe UI" panose="020B0502040204020203" pitchFamily="34" charset="0"/>
              </a:rPr>
              <a:t>dissipation</a:t>
            </a:r>
            <a:endParaRPr lang="nl-BE" b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</a:t>
            </a:r>
          </a:p>
          <a:p>
            <a:pPr marL="1009650" lvl="3" indent="-285750">
              <a:buFont typeface="Arial" panose="020B0604020202020204" pitchFamily="34" charset="0"/>
              <a:buChar char="•"/>
            </a:pPr>
            <a:r>
              <a:rPr lang="nl-BE" err="1"/>
              <a:t>Daylight</a:t>
            </a:r>
            <a:r>
              <a:rPr lang="nl-BE"/>
              <a:t>: Great </a:t>
            </a:r>
          </a:p>
          <a:p>
            <a:pPr marL="1009650" lvl="3" indent="-285750">
              <a:buFont typeface="Arial" panose="020B0604020202020204" pitchFamily="34" charset="0"/>
              <a:buChar char="•"/>
            </a:pPr>
            <a:r>
              <a:rPr lang="nl-BE" err="1"/>
              <a:t>Night</a:t>
            </a:r>
            <a:r>
              <a:rPr lang="nl-BE"/>
              <a:t>: beetje bij buur</a:t>
            </a:r>
            <a:endParaRPr lang="nl-BE" b="1"/>
          </a:p>
          <a:p>
            <a:pPr marL="207962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/>
              <a:t>Hitte test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 Zal niet oververhitten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/>
              <a:t>Spanning / connectie test 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Conclusie: perfect</a:t>
            </a:r>
            <a:endParaRPr lang="nl-BE" b="0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b="0"/>
          </a:p>
          <a:p>
            <a:pPr lvl="1"/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71027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6FE2B8-688D-4487-B56A-05162BA5597A}">
  <ds:schemaRefs>
    <ds:schemaRef ds:uri="b6bce6f3-de65-48d6-9397-faa97a269b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0</TotalTime>
  <Words>254</Words>
  <Application>Microsoft Office PowerPoint</Application>
  <PresentationFormat>Breedbeeld</PresentationFormat>
  <Paragraphs>115</Paragraphs>
  <Slides>13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24" baseType="lpstr">
      <vt:lpstr>Arial</vt:lpstr>
      <vt:lpstr>Calibri</vt:lpstr>
      <vt:lpstr>Quicksand</vt:lpstr>
      <vt:lpstr>Segoe UI</vt:lpstr>
      <vt:lpstr>Segoe UI 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LetterKlok</vt:lpstr>
      <vt:lpstr>PowerPoint-presentatie</vt:lpstr>
      <vt:lpstr>De opdracht</vt:lpstr>
      <vt:lpstr>Het team</vt:lpstr>
      <vt:lpstr>Start situatie </vt:lpstr>
      <vt:lpstr>Verder verloop traject </vt:lpstr>
      <vt:lpstr>Verder verloop traject </vt:lpstr>
      <vt:lpstr>Eindresultaat</vt:lpstr>
      <vt:lpstr>Tests</vt:lpstr>
      <vt:lpstr>Architectuur - Componenten</vt:lpstr>
      <vt:lpstr>Architectuur - Schema</vt:lpstr>
      <vt:lpstr>Ideeën voor de toekomst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LetterKlok</dc:title>
  <dc:creator>Thomas Oddery</dc:creator>
  <cp:lastModifiedBy>Cérian De Clerck</cp:lastModifiedBy>
  <cp:revision>3</cp:revision>
  <dcterms:created xsi:type="dcterms:W3CDTF">2024-05-21T16:01:08Z</dcterms:created>
  <dcterms:modified xsi:type="dcterms:W3CDTF">2024-05-21T21:35:52Z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